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4652C3-C7C6-462A-A3B9-DC5301A1CE9D}" type="datetimeFigureOut">
              <a:rPr lang="ar-SA" smtClean="0"/>
              <a:t>27/05/1434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7EF15A5-9EB0-40C6-AABD-C7510D28421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sinfo.squ.edu.om/banners/bannerf/map.html" TargetMode="External"/><Relationship Id="rId2" Type="http://schemas.openxmlformats.org/officeDocument/2006/relationships/hyperlink" Target="http://www.squ.edu.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545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ar-SA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Sultan  koufi circular" pitchFamily="2" charset="-78"/>
              </a:rPr>
              <a:t>ضمن حملة : نقطة تحول </a:t>
            </a:r>
            <a:br>
              <a:rPr lang="ar-SA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Sultan  koufi circular" pitchFamily="2" charset="-78"/>
              </a:rPr>
            </a:br>
            <a:r>
              <a:rPr lang="ar-SA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Sultan  koufi circular" pitchFamily="2" charset="-78"/>
              </a:rPr>
              <a:t>ورشه التعريف بالمشروع مع مقتطفات اكاديمية </a:t>
            </a:r>
            <a:endParaRPr lang="ar-SA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Sultan  koufi circul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876800"/>
            <a:ext cx="6400800" cy="1752600"/>
          </a:xfrm>
        </p:spPr>
        <p:txBody>
          <a:bodyPr>
            <a:normAutofit/>
          </a:bodyPr>
          <a:lstStyle/>
          <a:p>
            <a:endParaRPr lang="ar-SA" sz="3600" dirty="0" smtClean="0">
              <a:solidFill>
                <a:schemeClr val="bg1"/>
              </a:solidFill>
              <a:cs typeface="sultan - free" pitchFamily="2" charset="-78"/>
            </a:endParaRPr>
          </a:p>
          <a:p>
            <a:pPr algn="ctr"/>
            <a:r>
              <a:rPr lang="ar-SA" sz="3600" dirty="0" smtClean="0">
                <a:solidFill>
                  <a:schemeClr val="bg1"/>
                </a:solidFill>
                <a:cs typeface="sultan - free" pitchFamily="2" charset="-78"/>
              </a:rPr>
              <a:t>تقديم : عبير الناصري </a:t>
            </a:r>
          </a:p>
          <a:p>
            <a:endParaRPr lang="ar-SA" sz="3600" dirty="0">
              <a:solidFill>
                <a:schemeClr val="bg1"/>
              </a:solidFill>
              <a:cs typeface="sultan - free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04800"/>
            <a:ext cx="838199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1237343"/>
            <a:ext cx="2362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cs typeface="AL-Mohanad Bold" pitchFamily="2" charset="-78"/>
              </a:rPr>
              <a:t>جامعة السلطان قابوس </a:t>
            </a:r>
          </a:p>
          <a:p>
            <a:pPr algn="ctr"/>
            <a:r>
              <a:rPr lang="ar-SA" sz="2400" dirty="0" smtClean="0">
                <a:cs typeface="AL-Mohanad Bold" pitchFamily="2" charset="-78"/>
              </a:rPr>
              <a:t>كلية التربية </a:t>
            </a:r>
            <a:endParaRPr lang="ar-SA" sz="24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6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الورشه الاولى: التعريف بالحملة مع مقتطفات اكاديمية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اجندة : </a:t>
            </a:r>
          </a:p>
          <a:p>
            <a:r>
              <a:rPr lang="ar-SA" dirty="0" smtClean="0"/>
              <a:t>التعريف بالحملة ( اهدافها وشعارها )</a:t>
            </a:r>
          </a:p>
          <a:p>
            <a:r>
              <a:rPr lang="ar-SA" dirty="0" smtClean="0"/>
              <a:t>ابحار في موقع الجامعة ( الخدمات المقدمة للطالب فيه )</a:t>
            </a:r>
          </a:p>
          <a:p>
            <a:r>
              <a:rPr lang="ar-SA" dirty="0" smtClean="0"/>
              <a:t>البرنامج التاسيسي </a:t>
            </a:r>
          </a:p>
          <a:p>
            <a:r>
              <a:rPr lang="ar-SA" dirty="0" smtClean="0"/>
              <a:t>الكليات والتخصصات </a:t>
            </a:r>
          </a:p>
          <a:p>
            <a:r>
              <a:rPr lang="ar-SA" dirty="0" smtClean="0"/>
              <a:t>تسجيل المقررات </a:t>
            </a:r>
          </a:p>
          <a:p>
            <a:r>
              <a:rPr lang="ar-SA" dirty="0" smtClean="0"/>
              <a:t>التسجيل بالشبكة اللاسلكيه 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2555">
            <a:off x="7395936" y="5247367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التعريف بالمشروع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dirty="0" smtClean="0"/>
              <a:t>نقطه تحول :</a:t>
            </a:r>
          </a:p>
          <a:p>
            <a:r>
              <a:rPr lang="ar-SA" sz="2800" dirty="0" smtClean="0"/>
              <a:t>هي حملة اطلقتها ضمن متطلبات مشروع التخرج . حيث جاءت فكرة المشروع نظرا لكثرة العقبات التي تواجه طلاب السنة الاولى . نظرا لانتقالهم من بيئه التعلم المدرسية الى البيئه الجامعية التي تتطلب بعض المهارات الاساسية . حيث تعالج هذة الحملة وتتناول اهم تلك المشكلات والسعي لحلها بلمسة تكنولوجيه . من خلال مجموعة من الورش التدريبية وايضا تصميم بيئه تدريب اليكترونية موازيه للورش تكون بشكل اوسع ومفصل . </a:t>
            </a:r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2555">
            <a:off x="7395936" y="5247367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الشعار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9" y="870526"/>
            <a:ext cx="8138756" cy="47682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2555">
            <a:off x="7395936" y="5247367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اهداف الحملة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3733800"/>
          </a:xfrm>
        </p:spPr>
        <p:txBody>
          <a:bodyPr/>
          <a:lstStyle/>
          <a:p>
            <a:r>
              <a:rPr lang="ar-SA" dirty="0" smtClean="0"/>
              <a:t>تدشين حملة تستهدف طلبة السنة الاولى لحل المشكلات التي تواجه هؤلاء الطلبة وتكون عبارة عن ورش تدريبة تحوي نصائح ارشاديه مع التعريف ببعض البرمجيات والتطبيقات التي تخدم الطالب . </a:t>
            </a:r>
          </a:p>
          <a:p>
            <a:r>
              <a:rPr lang="ar-SA" dirty="0" smtClean="0"/>
              <a:t>ايضا تصميم بيئه تدريب ذاتيه اليكترونية تحوي مواضيع الورش ومواضيع اخرى وانشطه موازيه للورش .</a:t>
            </a:r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2555">
            <a:off x="7395936" y="5247367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ابحار في موقع الجامعه 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ar-SA" dirty="0" smtClean="0">
              <a:hlinkClick r:id="rId2"/>
            </a:endParaRPr>
          </a:p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www.squ.edu.om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ar-SA" dirty="0" smtClean="0"/>
              <a:t>خريطه الجامعة </a:t>
            </a:r>
            <a:r>
              <a:rPr lang="ar-SA" dirty="0" smtClean="0"/>
              <a:t>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sisinfo.squ.edu.om/banners/bannerf/map.html</a:t>
            </a:r>
            <a:endParaRPr lang="ar-SA" dirty="0" smtClean="0"/>
          </a:p>
          <a:p>
            <a:r>
              <a:rPr lang="ar-SA" dirty="0" smtClean="0"/>
              <a:t>الكليات  والتخصصات لكل كليه  </a:t>
            </a:r>
          </a:p>
          <a:p>
            <a:r>
              <a:rPr lang="ar-SA" dirty="0" smtClean="0"/>
              <a:t>البرنامج التاسيسي</a:t>
            </a:r>
          </a:p>
          <a:p>
            <a:r>
              <a:rPr lang="ar-SA" dirty="0"/>
              <a:t>تسجيل المواد </a:t>
            </a:r>
            <a:r>
              <a:rPr lang="ar-SA" dirty="0" smtClean="0"/>
              <a:t>الدراسيه</a:t>
            </a:r>
          </a:p>
          <a:p>
            <a:r>
              <a:rPr lang="ar-SA" dirty="0" smtClean="0"/>
              <a:t>تسجيل الشبكة اللاسلكية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2555">
            <a:off x="7414256" y="5276395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وقفه اخيره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ما تقييمكم للورشة ؟  ضعيف  - جيد – ممتاز</a:t>
            </a:r>
          </a:p>
          <a:p>
            <a:r>
              <a:rPr lang="ar-SA" sz="2800" dirty="0" smtClean="0"/>
              <a:t>ما افضل جزء اعجبكم في الورشه ؟</a:t>
            </a:r>
          </a:p>
          <a:p>
            <a:r>
              <a:rPr lang="ar-SA" sz="2800" dirty="0" smtClean="0"/>
              <a:t>اهم جوانب التطوير للورش القادمة ؟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2135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ورشتنا القادمة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مهارات العرض التقديمي ( بريزي + سلايد روكيت )</a:t>
            </a:r>
          </a:p>
          <a:p>
            <a:r>
              <a:rPr lang="en-US" sz="3200" dirty="0" smtClean="0"/>
              <a:t>Prize + slide rocket </a:t>
            </a:r>
            <a:endParaRPr lang="ar-SA" sz="3200" dirty="0"/>
          </a:p>
          <a:p>
            <a:r>
              <a:rPr lang="ar-SA" sz="3200" dirty="0" smtClean="0"/>
              <a:t>الثلاثاء :9-4-2013</a:t>
            </a:r>
          </a:p>
          <a:p>
            <a:r>
              <a:rPr lang="ar-OM" sz="3200" dirty="0" smtClean="0"/>
              <a:t>86999</a:t>
            </a:r>
            <a:endParaRPr lang="ar-S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2555">
            <a:off x="7414256" y="5276395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333</TotalTime>
  <Words>235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ضمن حملة : نقطة تحول  ورشه التعريف بالمشروع مع مقتطفات اكاديمية </vt:lpstr>
      <vt:lpstr>الورشه الاولى: التعريف بالحملة مع مقتطفات اكاديمية  </vt:lpstr>
      <vt:lpstr>التعريف بالمشروع </vt:lpstr>
      <vt:lpstr>الشعار </vt:lpstr>
      <vt:lpstr>اهداف الحملة :</vt:lpstr>
      <vt:lpstr>ابحار في موقع الجامعه : </vt:lpstr>
      <vt:lpstr>وقفه اخيره </vt:lpstr>
      <vt:lpstr>ورشتنا القادمة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ضمن حملة : نقطة تحول  ورشه التعريف بالمشروع مع مقتطفات اكاديمية </dc:title>
  <dc:creator>user</dc:creator>
  <cp:lastModifiedBy>user</cp:lastModifiedBy>
  <cp:revision>14</cp:revision>
  <dcterms:created xsi:type="dcterms:W3CDTF">2013-04-07T05:41:36Z</dcterms:created>
  <dcterms:modified xsi:type="dcterms:W3CDTF">2013-04-07T15:48:14Z</dcterms:modified>
</cp:coreProperties>
</file>