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EDF7A2-42C7-4EB8-A173-3C60BAF94B98}" type="datetimeFigureOut">
              <a:rPr lang="ar-SA" smtClean="0"/>
              <a:t>29/05/1434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65BE7C5-7B82-4CDD-9482-7D151DDC3CE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488" y="2590800"/>
            <a:ext cx="8062912" cy="181451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مهارات العرض التقديمي </a:t>
            </a:r>
            <a:br>
              <a:rPr lang="ar-SA" dirty="0" smtClean="0"/>
            </a:br>
            <a:r>
              <a:rPr lang="en-US" dirty="0" smtClean="0"/>
              <a:t>  prezi </a:t>
            </a:r>
            <a:r>
              <a:rPr lang="en-US" baseline="-25000" dirty="0" smtClean="0"/>
              <a:t>+</a:t>
            </a:r>
            <a:r>
              <a:rPr lang="en-US" dirty="0"/>
              <a:t>sliderocket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899" y="4572000"/>
            <a:ext cx="5181600" cy="609600"/>
          </a:xfrm>
        </p:spPr>
        <p:txBody>
          <a:bodyPr>
            <a:normAutofit fontScale="77500" lnSpcReduction="20000"/>
          </a:bodyPr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طريقك للاحتراف في العروض التقديمية 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4800"/>
            <a:ext cx="838199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1237343"/>
            <a:ext cx="2362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cs typeface="AL-Mohanad Bold" pitchFamily="2" charset="-78"/>
              </a:rPr>
              <a:t>جامعة السلطان قابوس </a:t>
            </a:r>
          </a:p>
          <a:p>
            <a:pPr algn="ctr"/>
            <a:r>
              <a:rPr lang="ar-SA" sz="2400" dirty="0" smtClean="0">
                <a:cs typeface="AL-Mohanad Bold" pitchFamily="2" charset="-78"/>
              </a:rPr>
              <a:t>كلية التربية </a:t>
            </a:r>
            <a:endParaRPr lang="ar-SA" sz="2400" dirty="0">
              <a:cs typeface="AL-Mohanad Bold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14600" y="4876800"/>
            <a:ext cx="6400800" cy="1600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1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3600" dirty="0" smtClean="0">
              <a:solidFill>
                <a:schemeClr val="bg1"/>
              </a:solidFill>
              <a:cs typeface="sultan - free" pitchFamily="2" charset="-78"/>
            </a:endParaRPr>
          </a:p>
          <a:p>
            <a:pPr algn="ctr"/>
            <a:r>
              <a:rPr lang="ar-SA" sz="5200" dirty="0" smtClean="0">
                <a:solidFill>
                  <a:schemeClr val="accent2">
                    <a:lumMod val="75000"/>
                  </a:schemeClr>
                </a:solidFill>
                <a:cs typeface="sultan - free" pitchFamily="2" charset="-78"/>
              </a:rPr>
              <a:t>تقديم : عبير الناصري </a:t>
            </a:r>
          </a:p>
          <a:p>
            <a:endParaRPr lang="ar-SA" sz="3600" dirty="0">
              <a:solidFill>
                <a:schemeClr val="bg1"/>
              </a:solidFill>
              <a:cs typeface="sultan -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665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اللون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اسود على خلفية بيضاء</a:t>
            </a:r>
          </a:p>
          <a:p>
            <a:r>
              <a:rPr lang="ar-SA" dirty="0" smtClean="0"/>
              <a:t>ابيض على خلفيه سوداء </a:t>
            </a:r>
          </a:p>
          <a:p>
            <a:r>
              <a:rPr lang="ar-SA" dirty="0" smtClean="0"/>
              <a:t>اصفر على خلفيه زرقاء </a:t>
            </a:r>
          </a:p>
          <a:p>
            <a:r>
              <a:rPr lang="ar-SA" dirty="0" smtClean="0"/>
              <a:t>ابيض على خلفيه زرقاء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3824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الاحتراف في التصميم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برنامج بريزي</a:t>
            </a:r>
          </a:p>
          <a:p>
            <a:pPr marL="64008" indent="0">
              <a:buNone/>
            </a:pPr>
            <a:endParaRPr lang="ar-SA" dirty="0" smtClean="0"/>
          </a:p>
          <a:p>
            <a:r>
              <a:rPr lang="ar-SA" dirty="0" smtClean="0"/>
              <a:t>برنامج سلايدروكيت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661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74638"/>
            <a:ext cx="77724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/>
              <a:t>وقفه اخيره </a:t>
            </a:r>
            <a:endParaRPr lang="ar-S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600201"/>
            <a:ext cx="7772400" cy="37338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 smtClean="0"/>
              <a:t>ما تقييمكم للورشة ؟  ضعيف  - جيد – ممتاز</a:t>
            </a:r>
          </a:p>
          <a:p>
            <a:r>
              <a:rPr lang="ar-SA" sz="2800" dirty="0" smtClean="0"/>
              <a:t>ما افضل جزء اعجبكم في الورشه ؟</a:t>
            </a:r>
          </a:p>
          <a:p>
            <a:r>
              <a:rPr lang="ar-SA" sz="2800" dirty="0" smtClean="0"/>
              <a:t>اهم جوانب التطوير للورش القادمة ؟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35469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OM" dirty="0" smtClean="0"/>
              <a:t>ورشتنا القادمة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3559208"/>
          </a:xfrm>
        </p:spPr>
        <p:txBody>
          <a:bodyPr/>
          <a:lstStyle/>
          <a:p>
            <a:r>
              <a:rPr lang="ar-SA" sz="2800" dirty="0"/>
              <a:t>مهارات العرض التقديمي </a:t>
            </a:r>
            <a:r>
              <a:rPr lang="ar-SA" sz="2800" dirty="0" smtClean="0"/>
              <a:t>(سلايد </a:t>
            </a:r>
            <a:r>
              <a:rPr lang="ar-SA" sz="2800" dirty="0"/>
              <a:t>روكيت )</a:t>
            </a:r>
          </a:p>
          <a:p>
            <a:r>
              <a:rPr lang="en-US" sz="2800" dirty="0" smtClean="0"/>
              <a:t>slide </a:t>
            </a:r>
            <a:r>
              <a:rPr lang="en-US" sz="2800" dirty="0"/>
              <a:t>rocket </a:t>
            </a:r>
            <a:endParaRPr lang="ar-SA" sz="2800" dirty="0"/>
          </a:p>
          <a:p>
            <a:r>
              <a:rPr lang="ar-SA" sz="2800" dirty="0" smtClean="0"/>
              <a:t>الاحد:14-4-2013</a:t>
            </a:r>
            <a:endParaRPr lang="ar-SA" sz="2800" dirty="0"/>
          </a:p>
          <a:p>
            <a:r>
              <a:rPr lang="ar-OM" sz="2800" dirty="0"/>
              <a:t>86999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6700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اجندة الورشة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العروض التقديمية اجزاءه والتخطيط لها </a:t>
            </a:r>
          </a:p>
          <a:p>
            <a:r>
              <a:rPr lang="ar-SA" dirty="0" smtClean="0"/>
              <a:t>وصفات سحرية لعروض مميزة</a:t>
            </a:r>
          </a:p>
          <a:p>
            <a:r>
              <a:rPr lang="ar-SA" dirty="0" smtClean="0"/>
              <a:t>برنامج بريزي</a:t>
            </a:r>
          </a:p>
          <a:p>
            <a:r>
              <a:rPr lang="ar-SA" dirty="0" smtClean="0"/>
              <a:t>برنامج سلايدروكيت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550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609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/>
              <a:t>المراحل الرئيسية للمحاضرة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2057400"/>
            <a:ext cx="6858000" cy="3535363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marL="448056" indent="-38404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r" rtl="1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ar-AE" dirty="0" smtClean="0"/>
              <a:t>الإفتتاحية</a:t>
            </a:r>
          </a:p>
          <a:p>
            <a:pPr>
              <a:buFontTx/>
              <a:buNone/>
            </a:pPr>
            <a:endParaRPr lang="ar-AE" dirty="0" smtClean="0"/>
          </a:p>
          <a:p>
            <a:pPr>
              <a:buFontTx/>
              <a:buNone/>
            </a:pPr>
            <a:r>
              <a:rPr lang="ar-AE" dirty="0" smtClean="0"/>
              <a:t>الرسالة</a:t>
            </a:r>
          </a:p>
          <a:p>
            <a:pPr>
              <a:buFontTx/>
              <a:buNone/>
            </a:pPr>
            <a:endParaRPr lang="ar-AE" dirty="0" smtClean="0"/>
          </a:p>
          <a:p>
            <a:pPr>
              <a:buFontTx/>
              <a:buNone/>
            </a:pPr>
            <a:r>
              <a:rPr lang="ar-AE" dirty="0" smtClean="0"/>
              <a:t>الدليل</a:t>
            </a:r>
          </a:p>
          <a:p>
            <a:pPr>
              <a:buFontTx/>
              <a:buNone/>
            </a:pPr>
            <a:endParaRPr lang="ar-AE" dirty="0" smtClean="0"/>
          </a:p>
          <a:p>
            <a:pPr>
              <a:buFontTx/>
              <a:buNone/>
            </a:pPr>
            <a:r>
              <a:rPr lang="ar-AE" dirty="0" smtClean="0"/>
              <a:t>الخاتمة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5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indent="-609600" algn="r"/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ar-SA" sz="4400" dirty="0" smtClean="0"/>
              <a:t>قبل ان تبدأ:</a:t>
            </a:r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ar-EG" sz="4400" dirty="0"/>
              <a:t/>
            </a:r>
            <a:br>
              <a:rPr lang="ar-EG" sz="4400" dirty="0"/>
            </a:br>
            <a:r>
              <a:rPr lang="en-US" altLang="zh-CN" sz="4400" dirty="0">
                <a:ea typeface="SimSun" pitchFamily="2" charset="-122"/>
              </a:rPr>
              <a:t/>
            </a:r>
            <a:br>
              <a:rPr lang="en-US" altLang="zh-CN" sz="4400" dirty="0">
                <a:ea typeface="SimSun" pitchFamily="2" charset="-122"/>
              </a:rPr>
            </a:br>
            <a:r>
              <a:rPr lang="en-US" sz="6600" dirty="0">
                <a:solidFill>
                  <a:schemeClr val="hlink"/>
                </a:solidFill>
              </a:rPr>
              <a:t/>
            </a:r>
            <a:br>
              <a:rPr lang="en-US" sz="6600" dirty="0">
                <a:solidFill>
                  <a:schemeClr val="hlink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813392"/>
          </a:xfrm>
        </p:spPr>
        <p:txBody>
          <a:bodyPr>
            <a:normAutofit fontScale="32500" lnSpcReduction="2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ar-EG" sz="8600" dirty="0">
                <a:cs typeface="AL-Mohanad Bold" pitchFamily="2" charset="-78"/>
              </a:rPr>
              <a:t>تعرفي على جمهورك</a:t>
            </a:r>
            <a:endParaRPr lang="ar-EG" sz="8600" u="sng" dirty="0"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altLang="zh-CN" sz="8600" dirty="0">
                <a:ea typeface="SimSun" pitchFamily="2" charset="-122"/>
                <a:cs typeface="AL-Mohanad Bold" pitchFamily="2" charset="-78"/>
              </a:rPr>
              <a:t>قومي بترسيخ مصداقيتك 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altLang="zh-CN" sz="8600" dirty="0">
                <a:ea typeface="SimSun" pitchFamily="2" charset="-122"/>
                <a:cs typeface="AL-Mohanad Bold" pitchFamily="2" charset="-78"/>
              </a:rPr>
              <a:t>تعرفي على هدفك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altLang="zh-CN" sz="8600" dirty="0">
                <a:ea typeface="SimSun" pitchFamily="2" charset="-122"/>
                <a:cs typeface="AL-Mohanad Bold" pitchFamily="2" charset="-78"/>
              </a:rPr>
              <a:t>إبحثي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8600" dirty="0">
                <a:ea typeface="SimSun" pitchFamily="2" charset="-122"/>
                <a:cs typeface="AL-Mohanad Bold" pitchFamily="2" charset="-78"/>
              </a:rPr>
              <a:t>قومي بإعداد الخطوط العريضة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8600" dirty="0">
                <a:cs typeface="AL-Mohanad Bold" pitchFamily="2" charset="-78"/>
              </a:rPr>
              <a:t>فكري في المقدمة والخاتمة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8600" dirty="0">
                <a:cs typeface="AL-Mohanad Bold" pitchFamily="2" charset="-78"/>
              </a:rPr>
              <a:t>قومي بتحضيرالشرائح والوسائل البصرية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sz="8600" dirty="0">
                <a:cs typeface="AL-Mohanad Bold" pitchFamily="2" charset="-78"/>
              </a:rPr>
              <a:t>الممارسة ثم الممارسة ثم الممارسة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ar-EG" altLang="zh-CN" sz="8600" dirty="0">
                <a:cs typeface="AL-Mohanad Bold" pitchFamily="2" charset="-78"/>
              </a:rPr>
              <a:t>تعرفي على المكان</a:t>
            </a:r>
            <a:r>
              <a:rPr lang="ar-EG" altLang="zh-CN" sz="8600" dirty="0">
                <a:ea typeface="SimSun" pitchFamily="2" charset="-122"/>
                <a:cs typeface="AL-Mohanad Bold" pitchFamily="2" charset="-78"/>
              </a:rPr>
              <a:t> </a:t>
            </a:r>
            <a:endParaRPr lang="en-US" altLang="zh-CN" sz="8600" dirty="0">
              <a:ea typeface="SimSun" pitchFamily="2" charset="-122"/>
              <a:cs typeface="AL-Mohanad Bold" pitchFamily="2" charset="-78"/>
            </a:endParaRPr>
          </a:p>
          <a:p>
            <a:pPr marL="609600" indent="-609600">
              <a:buNone/>
            </a:pP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/>
            </a:r>
            <a:br>
              <a:rPr lang="ar-EG" sz="3200" dirty="0"/>
            </a:br>
            <a:endParaRPr lang="ar-EG" sz="3200" dirty="0"/>
          </a:p>
          <a:p>
            <a:pPr marL="609600" indent="-609600">
              <a:buNone/>
            </a:pPr>
            <a:endParaRPr lang="en-US" altLang="zh-CN" sz="3200" dirty="0">
              <a:ea typeface="SimSun" pitchFamily="2" charset="-122"/>
            </a:endParaRPr>
          </a:p>
          <a:p>
            <a:pPr marL="609600" indent="-609600" algn="ctr">
              <a:buNone/>
            </a:pPr>
            <a:endParaRPr lang="en-US" sz="4800" dirty="0">
              <a:solidFill>
                <a:schemeClr val="hlink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55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اثناء العرض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ar-EG" sz="3200" dirty="0"/>
              <a:t>ارتداء الزي المناسب</a:t>
            </a:r>
            <a:endParaRPr lang="en-GB" sz="3200" dirty="0"/>
          </a:p>
          <a:p>
            <a:pPr marL="514350" indent="-514350">
              <a:buFont typeface="Verdana" pitchFamily="34" charset="0"/>
              <a:buAutoNum type="arabicPeriod"/>
            </a:pPr>
            <a:r>
              <a:rPr lang="ar-OM" sz="3200" dirty="0"/>
              <a:t> </a:t>
            </a:r>
            <a:r>
              <a:rPr lang="ar-EG" sz="3200" dirty="0"/>
              <a:t>البدء والانتهاء في الوقت المحدد</a:t>
            </a:r>
            <a:endParaRPr lang="en-GB" sz="3200" dirty="0"/>
          </a:p>
          <a:p>
            <a:pPr marL="514350" indent="-514350">
              <a:buFont typeface="Verdana" pitchFamily="34" charset="0"/>
              <a:buAutoNum type="arabicPeriod"/>
            </a:pPr>
            <a:r>
              <a:rPr lang="ar-EG" sz="3200" dirty="0"/>
              <a:t>الثقة بالنفس</a:t>
            </a:r>
            <a:endParaRPr lang="en-GB" sz="3200" dirty="0"/>
          </a:p>
          <a:p>
            <a:pPr marL="514350" indent="-514350">
              <a:buFont typeface="Verdana" pitchFamily="34" charset="0"/>
              <a:buAutoNum type="arabicPeriod"/>
            </a:pPr>
            <a:r>
              <a:rPr lang="ar-EG" sz="3200" dirty="0"/>
              <a:t>التعامل مع وسائل العرض التقديمي بسهولة</a:t>
            </a:r>
            <a:endParaRPr lang="ar-OM" sz="3200" dirty="0">
              <a:cs typeface="Arial" pitchFamily="34" charset="0"/>
            </a:endParaRPr>
          </a:p>
          <a:p>
            <a:pPr marL="514350" indent="-514350">
              <a:buFont typeface="Verdana" pitchFamily="34" charset="0"/>
              <a:buAutoNum type="arabicPeriod"/>
            </a:pPr>
            <a:r>
              <a:rPr lang="ar-EG" sz="3200" dirty="0"/>
              <a:t>الإستعداد الجيد للتعامل مع</a:t>
            </a:r>
            <a:r>
              <a:rPr lang="ar-EG" sz="3200" dirty="0"/>
              <a:t> الأعطال </a:t>
            </a:r>
            <a:r>
              <a:rPr lang="ar-EG" sz="3200" dirty="0"/>
              <a:t>الفنية، إن وجدت</a:t>
            </a:r>
            <a:endParaRPr lang="en-US" sz="32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819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همسات لعرض مميز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الحد الأدنى من الأخطاء النحوية واللغوية</a:t>
            </a:r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لا تحفظي عن ظهر قلب أو تقومي بالقراءة من ملاحظات أو مرئيات</a:t>
            </a:r>
            <a:endParaRPr lang="en-GB" sz="3200" dirty="0"/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تكلمي بصوت واضح مع تفاوت النغمات</a:t>
            </a:r>
            <a:endParaRPr lang="en-GB" sz="3200" dirty="0"/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انطقي الكلمات بشكل واضح</a:t>
            </a:r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حافظي على وتيرة جيدة مع فواصل مناسبة</a:t>
            </a:r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ابتعدي عن الحشو</a:t>
            </a:r>
            <a:endParaRPr lang="en-GB" sz="4400" dirty="0">
              <a:solidFill>
                <a:srgbClr val="800080"/>
              </a:solidFill>
              <a:cs typeface="Arial" pitchFamily="34" charset="0"/>
            </a:endParaRPr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استخدمي الإيماءات و اللفتات المناسبة </a:t>
            </a:r>
            <a:br>
              <a:rPr lang="ar-EG" sz="3200" dirty="0"/>
            </a:br>
            <a:r>
              <a:rPr lang="ar-EG" sz="3200" dirty="0"/>
              <a:t>لتعزيز توصيل الرسالة</a:t>
            </a:r>
          </a:p>
          <a:p>
            <a:pPr marL="395288" indent="-395288">
              <a:buFont typeface="Verdana" pitchFamily="34" charset="0"/>
              <a:buAutoNum type="arabicPeriod"/>
            </a:pPr>
            <a:r>
              <a:rPr lang="ar-EG" sz="3200" dirty="0"/>
              <a:t>حافظي على اتصال العين</a:t>
            </a:r>
            <a:endParaRPr lang="en-GB" sz="32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451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9032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90000"/>
              </a:lnSpc>
            </a:pPr>
            <a:r>
              <a:rPr lang="ar-EG" b="1" dirty="0"/>
              <a:t>استخدام الباور بوينت</a:t>
            </a:r>
            <a:r>
              <a:rPr lang="en-US" b="1" dirty="0"/>
              <a:t/>
            </a:r>
            <a:br>
              <a:rPr lang="en-US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93080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التصميم</a:t>
            </a:r>
            <a:endParaRPr lang="en-US" sz="3200" dirty="0">
              <a:cs typeface="AL-Mohanad Bold" pitchFamily="2" charset="-78"/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نوع الخط</a:t>
            </a:r>
            <a:endParaRPr lang="en-US" sz="3200" dirty="0">
              <a:cs typeface="AL-Mohanad Bold" pitchFamily="2" charset="-78"/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مقاس الخط</a:t>
            </a:r>
            <a:endParaRPr lang="en-US" sz="3200" dirty="0">
              <a:cs typeface="AL-Mohanad Bold" pitchFamily="2" charset="-78"/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اللون</a:t>
            </a:r>
            <a:endParaRPr lang="en-US" sz="3200" dirty="0">
              <a:cs typeface="AL-Mohanad Bold" pitchFamily="2" charset="-78"/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البلاغة</a:t>
            </a:r>
            <a:endParaRPr lang="en-US" sz="3200" dirty="0">
              <a:cs typeface="AL-Mohanad Bold" pitchFamily="2" charset="-78"/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ar-EG" sz="3200" dirty="0">
                <a:cs typeface="AL-Mohanad Bold" pitchFamily="2" charset="-78"/>
              </a:rPr>
              <a:t>تحريك النص والصور</a:t>
            </a:r>
            <a:endParaRPr lang="en-US" sz="3200" dirty="0">
              <a:cs typeface="AL-Mohanad Bold" pitchFamily="2" charset="-78"/>
            </a:endParaRPr>
          </a:p>
          <a:p>
            <a:r>
              <a:rPr lang="ar-EG" dirty="0">
                <a:cs typeface="AL-Mohanad Bold" pitchFamily="2" charset="-78"/>
              </a:rPr>
              <a:t>استخدام الباور بوينت</a:t>
            </a:r>
            <a:endParaRPr lang="en-US" dirty="0">
              <a:cs typeface="AL-Mohanad Bold" pitchFamily="2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820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تصميم العروض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ar-EG" sz="2400" dirty="0"/>
              <a:t>الفقرات – </a:t>
            </a:r>
            <a:r>
              <a:rPr lang="ar-EG" sz="2400" dirty="0">
                <a:cs typeface="Arial" pitchFamily="34" charset="0"/>
              </a:rPr>
              <a:t>مكونة</a:t>
            </a:r>
            <a:r>
              <a:rPr lang="ar-EG" sz="2400" dirty="0"/>
              <a:t> من 2 إلى 3 عبارات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ar-EG" sz="2400" dirty="0">
                <a:cs typeface="Arial" pitchFamily="34" charset="0"/>
              </a:rPr>
              <a:t>اتركي</a:t>
            </a:r>
            <a:r>
              <a:rPr lang="ar-EG" sz="2400" dirty="0"/>
              <a:t> مساحة بيضاء بين الفقرات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marL="514350" indent="-51435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ar-EG" sz="2400" b="1" dirty="0">
                <a:cs typeface="Arial" pitchFamily="34" charset="0"/>
              </a:rPr>
              <a:t>المسافات </a:t>
            </a:r>
            <a:r>
              <a:rPr lang="ar-EG" sz="2400" dirty="0"/>
              <a:t> </a:t>
            </a:r>
            <a:r>
              <a:rPr lang="en-US" sz="2400" dirty="0"/>
              <a:t>spacing</a:t>
            </a:r>
            <a:endParaRPr lang="ar-EG" sz="2400" dirty="0"/>
          </a:p>
          <a:p>
            <a:pPr lvl="1">
              <a:lnSpc>
                <a:spcPct val="90000"/>
              </a:lnSpc>
              <a:buFont typeface="Verdana" pitchFamily="34" charset="0"/>
              <a:buChar char="–"/>
            </a:pPr>
            <a:r>
              <a:rPr lang="ar-EG" sz="2400" dirty="0">
                <a:cs typeface="Arial" pitchFamily="34" charset="0"/>
              </a:rPr>
              <a:t>تضبط شكل النص وتجعله مرتباً</a:t>
            </a:r>
            <a:endParaRPr lang="en-US" sz="2400" dirty="0">
              <a:cs typeface="Arial" pitchFamily="34" charset="0"/>
            </a:endParaRPr>
          </a:p>
          <a:p>
            <a:pPr marL="514350" indent="-514350">
              <a:lnSpc>
                <a:spcPct val="90000"/>
              </a:lnSpc>
              <a:buFont typeface="Verdana" pitchFamily="34" charset="0"/>
              <a:buAutoNum type="arabicPeriod"/>
            </a:pPr>
            <a:endParaRPr lang="en-US" sz="2400" dirty="0">
              <a:solidFill>
                <a:srgbClr val="800080"/>
              </a:solidFill>
            </a:endParaRPr>
          </a:p>
          <a:p>
            <a:pPr marL="514350" indent="-51435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ar-EG" sz="2400" dirty="0"/>
              <a:t>العناوين</a:t>
            </a:r>
            <a:endParaRPr lang="en-US" sz="2400" dirty="0"/>
          </a:p>
          <a:p>
            <a:pPr lvl="1">
              <a:lnSpc>
                <a:spcPct val="70000"/>
              </a:lnSpc>
            </a:pPr>
            <a:r>
              <a:rPr lang="ar-EG" sz="2400" dirty="0"/>
              <a:t>تساعد القارئ على متابعة النقاط الموجودة في الرسالة</a:t>
            </a:r>
          </a:p>
          <a:p>
            <a:pPr lvl="1">
              <a:lnSpc>
                <a:spcPct val="70000"/>
              </a:lnSpc>
            </a:pPr>
            <a:endParaRPr lang="en-US" sz="2400" dirty="0"/>
          </a:p>
          <a:p>
            <a:pPr marL="514350" indent="-514350">
              <a:lnSpc>
                <a:spcPct val="70000"/>
              </a:lnSpc>
              <a:buNone/>
            </a:pPr>
            <a:r>
              <a:rPr lang="ar-EG" sz="2400" dirty="0"/>
              <a:t>4 يجب أن تكون الهوامش متسقة</a:t>
            </a:r>
            <a:r>
              <a:rPr lang="ar-EG" sz="2400" dirty="0">
                <a:cs typeface="Arial" pitchFamily="34" charset="0"/>
              </a:rPr>
              <a:t> ومتطابقة</a:t>
            </a:r>
            <a:endParaRPr lang="en-US" sz="2400" dirty="0">
              <a:cs typeface="Arial" pitchFamily="34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16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الخطوط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70000"/>
              </a:lnSpc>
              <a:buFont typeface="Verdana" pitchFamily="34" charset="0"/>
              <a:buAutoNum type="arabicPeriod"/>
            </a:pPr>
            <a:r>
              <a:rPr lang="ar-EG" sz="2400" dirty="0"/>
              <a:t>خطوط </a:t>
            </a:r>
            <a:r>
              <a:rPr lang="en-US" sz="2400" dirty="0"/>
              <a:t>sans serif</a:t>
            </a:r>
            <a:r>
              <a:rPr lang="ar-EG" sz="2400" dirty="0"/>
              <a:t> هى دائما الأسهل عند القراءة</a:t>
            </a:r>
          </a:p>
          <a:p>
            <a:pPr marL="914400" lvl="1" indent="-457200">
              <a:lnSpc>
                <a:spcPct val="70000"/>
              </a:lnSpc>
              <a:buFont typeface="Verdana" pitchFamily="34" charset="0"/>
              <a:buAutoNum type="arabicPeriod"/>
            </a:pPr>
            <a:endParaRPr lang="en-US" dirty="0">
              <a:latin typeface="Tahoma" pitchFamily="34" charset="0"/>
            </a:endParaRPr>
          </a:p>
          <a:p>
            <a:pPr marL="1543050" lvl="2" indent="-742950">
              <a:lnSpc>
                <a:spcPct val="70000"/>
              </a:lnSpc>
            </a:pPr>
            <a:r>
              <a:rPr lang="en-US" sz="2000" dirty="0"/>
              <a:t>Arial</a:t>
            </a:r>
          </a:p>
          <a:p>
            <a:pPr marL="1543050" lvl="2" indent="-742950">
              <a:lnSpc>
                <a:spcPct val="70000"/>
              </a:lnSpc>
            </a:pPr>
            <a:r>
              <a:rPr lang="en-US" sz="2000" dirty="0">
                <a:latin typeface="Tahoma" pitchFamily="34" charset="0"/>
              </a:rPr>
              <a:t>Tahoma</a:t>
            </a:r>
          </a:p>
          <a:p>
            <a:pPr marL="1543050" lvl="2" indent="-742950">
              <a:lnSpc>
                <a:spcPct val="70000"/>
              </a:lnSpc>
            </a:pPr>
            <a:r>
              <a:rPr lang="en-US" sz="2000" dirty="0"/>
              <a:t>Trebuchet MS</a:t>
            </a:r>
          </a:p>
          <a:p>
            <a:pPr marL="1543050" lvl="2" indent="-742950">
              <a:lnSpc>
                <a:spcPct val="70000"/>
              </a:lnSpc>
            </a:pPr>
            <a:r>
              <a:rPr lang="en-US" sz="2000" dirty="0"/>
              <a:t>Verdana</a:t>
            </a:r>
            <a:endParaRPr lang="ar-EG" sz="2000" dirty="0"/>
          </a:p>
          <a:p>
            <a:pPr marL="1543050" lvl="2" indent="-742950">
              <a:lnSpc>
                <a:spcPct val="70000"/>
              </a:lnSpc>
              <a:buNone/>
            </a:pPr>
            <a:endParaRPr lang="ar-EG" sz="1600" dirty="0"/>
          </a:p>
          <a:p>
            <a:pPr marL="914400" lvl="1" indent="-457200">
              <a:lnSpc>
                <a:spcPct val="70000"/>
              </a:lnSpc>
              <a:buFont typeface="Verdana" pitchFamily="34" charset="0"/>
              <a:buAutoNum type="arabicPeriod"/>
            </a:pPr>
            <a:r>
              <a:rPr lang="ar-EG" sz="2400" dirty="0"/>
              <a:t>خطوط </a:t>
            </a:r>
            <a:r>
              <a:rPr lang="en-US" sz="2400" dirty="0"/>
              <a:t>serif</a:t>
            </a:r>
            <a:r>
              <a:rPr lang="ar-EG" sz="2400" dirty="0"/>
              <a:t> تعتبر أصعب عند القراءة</a:t>
            </a:r>
          </a:p>
          <a:p>
            <a:pPr marL="914400" lvl="1" indent="-457200">
              <a:lnSpc>
                <a:spcPct val="70000"/>
              </a:lnSpc>
              <a:buFont typeface="Verdana" pitchFamily="34" charset="0"/>
              <a:buAutoNum type="arabicPeriod"/>
            </a:pPr>
            <a:endParaRPr lang="en-US" sz="2400" dirty="0"/>
          </a:p>
          <a:p>
            <a:pPr marL="1543050" lvl="2" indent="-742950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Courier New</a:t>
            </a:r>
          </a:p>
          <a:p>
            <a:pPr marL="1543050" lvl="2" indent="-742950">
              <a:lnSpc>
                <a:spcPct val="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</a:t>
            </a:r>
          </a:p>
          <a:p>
            <a:pPr marL="1543050" lvl="2" indent="-742950">
              <a:lnSpc>
                <a:spcPct val="70000"/>
              </a:lnSpc>
              <a:buNone/>
            </a:pPr>
            <a:r>
              <a:rPr lang="en-US" sz="5400" b="1" dirty="0">
                <a:latin typeface="Edwardian Script ITC" pitchFamily="66" charset="0"/>
                <a:cs typeface="Times New Roman" pitchFamily="18" charset="0"/>
              </a:rPr>
              <a:t>          Edwardian Script 54</a:t>
            </a:r>
            <a:endParaRPr lang="en-US" sz="3200" b="1" dirty="0">
              <a:latin typeface="Edwardian Script ITC" pitchFamily="66" charset="0"/>
              <a:cs typeface="Times New Roman" pitchFamily="18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8515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288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مهارات العرض التقديمي    prezi +sliderocket  </vt:lpstr>
      <vt:lpstr>اجندة الورشة :</vt:lpstr>
      <vt:lpstr>PowerPoint Presentation</vt:lpstr>
      <vt:lpstr>     قبل ان تبدأ:     </vt:lpstr>
      <vt:lpstr>اثناء العرض</vt:lpstr>
      <vt:lpstr>همسات لعرض مميز</vt:lpstr>
      <vt:lpstr>استخدام الباور بوينت </vt:lpstr>
      <vt:lpstr>تصميم العروض </vt:lpstr>
      <vt:lpstr>الخطوط</vt:lpstr>
      <vt:lpstr>اللون</vt:lpstr>
      <vt:lpstr>الاحتراف في التصميم</vt:lpstr>
      <vt:lpstr>PowerPoint Presentation</vt:lpstr>
      <vt:lpstr>ورشتنا القادمة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العرض التقديمي    prezi +sliderocket</dc:title>
  <dc:creator>user</dc:creator>
  <cp:lastModifiedBy>user</cp:lastModifiedBy>
  <cp:revision>6</cp:revision>
  <dcterms:created xsi:type="dcterms:W3CDTF">2013-04-09T10:16:54Z</dcterms:created>
  <dcterms:modified xsi:type="dcterms:W3CDTF">2013-04-09T11:40:59Z</dcterms:modified>
</cp:coreProperties>
</file>